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03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80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151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814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057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36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14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783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771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8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29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22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9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2.png"/><Relationship Id="rId5" Type="http://schemas.openxmlformats.org/officeDocument/2006/relationships/image" Target="../media/image27.jpg"/><Relationship Id="rId10" Type="http://schemas.openxmlformats.org/officeDocument/2006/relationships/image" Target="../media/image6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</p:spTree>
    <p:extLst>
      <p:ext uri="{BB962C8B-B14F-4D97-AF65-F5344CB8AC3E}">
        <p14:creationId xmlns:p14="http://schemas.microsoft.com/office/powerpoint/2010/main" val="341761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8625321-3838-447D-8E20-748A2B7910C7}"/>
              </a:ext>
            </a:extLst>
          </p:cNvPr>
          <p:cNvSpPr/>
          <p:nvPr/>
        </p:nvSpPr>
        <p:spPr>
          <a:xfrm rot="1396321">
            <a:off x="1020931" y="1899821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5951C11F-F907-4FB5-95C8-19371AAE7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2091801"/>
            <a:ext cx="752381" cy="752381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39D6EEE-30DB-4ADC-ACDF-7FF450DF78D1}"/>
              </a:ext>
            </a:extLst>
          </p:cNvPr>
          <p:cNvSpPr/>
          <p:nvPr/>
        </p:nvSpPr>
        <p:spPr>
          <a:xfrm>
            <a:off x="402251" y="1425529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3FA93F2-47C0-4860-B843-99871A02BF0A}"/>
              </a:ext>
            </a:extLst>
          </p:cNvPr>
          <p:cNvSpPr/>
          <p:nvPr/>
        </p:nvSpPr>
        <p:spPr>
          <a:xfrm rot="1396321">
            <a:off x="1649953" y="2233338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 descr="A close-up of an orange&#10;&#10;Description automatically generated with medium confidence">
            <a:extLst>
              <a:ext uri="{FF2B5EF4-FFF2-40B4-BE49-F238E27FC236}">
                <a16:creationId xmlns:a16="http://schemas.microsoft.com/office/drawing/2014/main" id="{42E5F52F-B4CA-43F9-9744-E52DA161F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12633" r="3430" b="9592"/>
          <a:stretch/>
        </p:blipFill>
        <p:spPr>
          <a:xfrm>
            <a:off x="631046" y="1594204"/>
            <a:ext cx="989470" cy="798991"/>
          </a:xfrm>
          <a:prstGeom prst="ellipse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74E7B5F-9BB3-4B81-A5C9-5610C77E66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45" y="2422569"/>
            <a:ext cx="1203075" cy="810560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73A9E5-EC75-4FCA-9600-6459BA170B74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699AFB-88E7-45DF-822D-7C3714C1F4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-141650" y="2941208"/>
            <a:ext cx="1876197" cy="35997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36548E-7A0D-4D6A-B4E1-D47DF41284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101813" y="2942283"/>
            <a:ext cx="1371515" cy="35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C8E493-EF43-455D-8AFA-0C016D0A3A79}"/>
              </a:ext>
            </a:extLst>
          </p:cNvPr>
          <p:cNvGrpSpPr/>
          <p:nvPr/>
        </p:nvGrpSpPr>
        <p:grpSpPr>
          <a:xfrm>
            <a:off x="2032984" y="2053020"/>
            <a:ext cx="1447060" cy="1136342"/>
            <a:chOff x="1997473" y="2053020"/>
            <a:chExt cx="1447060" cy="1136342"/>
          </a:xfrm>
        </p:grpSpPr>
        <p:sp>
          <p:nvSpPr>
            <p:cNvPr id="6" name="Thought Bubble: Cloud 5">
              <a:extLst>
                <a:ext uri="{FF2B5EF4-FFF2-40B4-BE49-F238E27FC236}">
                  <a16:creationId xmlns:a16="http://schemas.microsoft.com/office/drawing/2014/main" id="{B33FCE59-CFE8-436A-AE71-240DC6F942C8}"/>
                </a:ext>
              </a:extLst>
            </p:cNvPr>
            <p:cNvSpPr/>
            <p:nvPr/>
          </p:nvSpPr>
          <p:spPr>
            <a:xfrm rot="1396321">
              <a:off x="1997473" y="2053020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053D7392-BA24-4EC6-8388-09E63FE9D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" t="2848" b="16116"/>
            <a:stretch/>
          </p:blipFill>
          <p:spPr>
            <a:xfrm>
              <a:off x="2248229" y="2290439"/>
              <a:ext cx="915282" cy="62815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526DE-F31D-4C90-B5D9-AB86F6455C8A}"/>
              </a:ext>
            </a:extLst>
          </p:cNvPr>
          <p:cNvGrpSpPr/>
          <p:nvPr/>
        </p:nvGrpSpPr>
        <p:grpSpPr>
          <a:xfrm>
            <a:off x="697660" y="1396133"/>
            <a:ext cx="1447060" cy="1136342"/>
            <a:chOff x="749772" y="1245212"/>
            <a:chExt cx="1447060" cy="1136342"/>
          </a:xfrm>
        </p:grpSpPr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FA8A027C-AFB4-42D3-A46E-70506196AE5E}"/>
                </a:ext>
              </a:extLst>
            </p:cNvPr>
            <p:cNvSpPr/>
            <p:nvPr/>
          </p:nvSpPr>
          <p:spPr>
            <a:xfrm>
              <a:off x="749772" y="1245212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0" name="Picture 9" descr="A close-up of a receipt&#10;&#10;Description automatically generated with medium confidence">
              <a:extLst>
                <a:ext uri="{FF2B5EF4-FFF2-40B4-BE49-F238E27FC236}">
                  <a16:creationId xmlns:a16="http://schemas.microsoft.com/office/drawing/2014/main" id="{1F5F5330-DFF5-45B2-BBDD-46DE9E5D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6" t="53518" r="7184" b="16644"/>
            <a:stretch/>
          </p:blipFill>
          <p:spPr>
            <a:xfrm>
              <a:off x="954442" y="1462555"/>
              <a:ext cx="1014192" cy="683899"/>
            </a:xfrm>
            <a:prstGeom prst="round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5F4DC5-3B2C-4032-BA41-F5854AF6219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56C6F-EA5D-4B6A-A650-6C36C203C7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390722" y="2699087"/>
            <a:ext cx="1876197" cy="3599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47389-97FD-4421-8F6C-A8E7C5400A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634185" y="2700162"/>
            <a:ext cx="1371515" cy="35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seat, chair, vector graphics&#10;&#10;Description automatically generated">
            <a:extLst>
              <a:ext uri="{FF2B5EF4-FFF2-40B4-BE49-F238E27FC236}">
                <a16:creationId xmlns:a16="http://schemas.microsoft.com/office/drawing/2014/main" id="{642328F1-F3DF-4569-B4E8-AA6B44B57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52" t="9103" r="22638" b="13853"/>
          <a:stretch/>
        </p:blipFill>
        <p:spPr>
          <a:xfrm>
            <a:off x="621534" y="2811389"/>
            <a:ext cx="4335169" cy="3962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5DFF7-CCDA-4FCF-BED5-FBB227F66E69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GROW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B346399-746E-4E7E-93CB-2C94896A6F8B}"/>
              </a:ext>
            </a:extLst>
          </p:cNvPr>
          <p:cNvSpPr/>
          <p:nvPr/>
        </p:nvSpPr>
        <p:spPr>
          <a:xfrm>
            <a:off x="1339403" y="1690556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75771FE-1FCD-4EE4-AF04-9CB0725B3A48}"/>
              </a:ext>
            </a:extLst>
          </p:cNvPr>
          <p:cNvSpPr/>
          <p:nvPr/>
        </p:nvSpPr>
        <p:spPr>
          <a:xfrm rot="2075032">
            <a:off x="2893200" y="1915324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F635015-A2E0-4433-80C3-3577A07E7806}"/>
              </a:ext>
            </a:extLst>
          </p:cNvPr>
          <p:cNvSpPr/>
          <p:nvPr/>
        </p:nvSpPr>
        <p:spPr>
          <a:xfrm rot="19791582" flipH="1">
            <a:off x="18356" y="2502985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3832CCCF-FAD9-4E8F-ADCE-96CCBD388A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t="28598" r="33190" b="18055"/>
          <a:stretch/>
        </p:blipFill>
        <p:spPr>
          <a:xfrm>
            <a:off x="480714" y="2605316"/>
            <a:ext cx="486165" cy="899678"/>
          </a:xfrm>
          <a:prstGeom prst="round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541A0ADA-03AE-4917-AFFA-584123C3FB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6" t="27482" r="32586" b="23031"/>
          <a:stretch/>
        </p:blipFill>
        <p:spPr>
          <a:xfrm>
            <a:off x="3313511" y="2066589"/>
            <a:ext cx="518862" cy="843945"/>
          </a:xfrm>
          <a:prstGeom prst="rect">
            <a:avLst/>
          </a:prstGeom>
        </p:spPr>
      </p:pic>
      <p:pic>
        <p:nvPicPr>
          <p:cNvPr id="16" name="Picture 15" descr="A picture containing plant&#10;&#10;Description automatically generated">
            <a:extLst>
              <a:ext uri="{FF2B5EF4-FFF2-40B4-BE49-F238E27FC236}">
                <a16:creationId xmlns:a16="http://schemas.microsoft.com/office/drawing/2014/main" id="{0AB870BD-3E9A-4E3C-8079-B5A926664A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2" t="30183" r="31260" b="20329"/>
          <a:stretch/>
        </p:blipFill>
        <p:spPr>
          <a:xfrm>
            <a:off x="1857215" y="1923378"/>
            <a:ext cx="442504" cy="71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BDFEBA-5CD2-4D3A-A944-07A4911B2EA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GROW</a:t>
            </a:r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3441B04-8694-467F-9F64-62762EF85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2" y="568654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85EFE0-FD53-45E9-86AD-6E3413B7C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48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6FD67A-8157-4789-9F69-BDB4249D9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165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 descr="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E98AB06B-2B4F-4E00-AE1C-0CAC0806C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82" y="5680331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 descr="A black and white drawing of 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F80698E6-3CB8-45EE-BF88-CBF23C751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99" y="568654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D2BB71B8-A080-40CD-A810-F52F4BA6CBBB}"/>
              </a:ext>
            </a:extLst>
          </p:cNvPr>
          <p:cNvGrpSpPr/>
          <p:nvPr/>
        </p:nvGrpSpPr>
        <p:grpSpPr>
          <a:xfrm>
            <a:off x="2714428" y="1472774"/>
            <a:ext cx="1136342" cy="1447060"/>
            <a:chOff x="2714428" y="1472774"/>
            <a:chExt cx="1136342" cy="1447060"/>
          </a:xfrm>
        </p:grpSpPr>
        <p:sp>
          <p:nvSpPr>
            <p:cNvPr id="32" name="Thought Bubble: Cloud 31">
              <a:extLst>
                <a:ext uri="{FF2B5EF4-FFF2-40B4-BE49-F238E27FC236}">
                  <a16:creationId xmlns:a16="http://schemas.microsoft.com/office/drawing/2014/main" id="{1BC981D0-97FB-48E3-B370-2863738B416D}"/>
                </a:ext>
              </a:extLst>
            </p:cNvPr>
            <p:cNvSpPr/>
            <p:nvPr/>
          </p:nvSpPr>
          <p:spPr>
            <a:xfrm rot="18824900" flipH="1">
              <a:off x="2559069" y="1628133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72FB030-A976-4C0F-9D84-54B722E35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8" b="7460"/>
            <a:stretch/>
          </p:blipFill>
          <p:spPr>
            <a:xfrm>
              <a:off x="2897029" y="1860547"/>
              <a:ext cx="785940" cy="671514"/>
            </a:xfrm>
            <a:prstGeom prst="round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69A12E-78D3-4B85-A23E-4EAFC64F3CDF}"/>
              </a:ext>
            </a:extLst>
          </p:cNvPr>
          <p:cNvGrpSpPr/>
          <p:nvPr/>
        </p:nvGrpSpPr>
        <p:grpSpPr>
          <a:xfrm>
            <a:off x="5051452" y="1672329"/>
            <a:ext cx="1447060" cy="1136342"/>
            <a:chOff x="5051452" y="1672329"/>
            <a:chExt cx="1447060" cy="1136342"/>
          </a:xfrm>
        </p:grpSpPr>
        <p:sp>
          <p:nvSpPr>
            <p:cNvPr id="31" name="Thought Bubble: Cloud 30">
              <a:extLst>
                <a:ext uri="{FF2B5EF4-FFF2-40B4-BE49-F238E27FC236}">
                  <a16:creationId xmlns:a16="http://schemas.microsoft.com/office/drawing/2014/main" id="{43C5BB8E-DE83-45F1-8986-73C7C49FEDAC}"/>
                </a:ext>
              </a:extLst>
            </p:cNvPr>
            <p:cNvSpPr/>
            <p:nvPr/>
          </p:nvSpPr>
          <p:spPr>
            <a:xfrm rot="2075032">
              <a:off x="5051452" y="1672329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8" name="Picture 37" descr="A picture containing text, clipart, sign&#10;&#10;Description automatically generated">
              <a:extLst>
                <a:ext uri="{FF2B5EF4-FFF2-40B4-BE49-F238E27FC236}">
                  <a16:creationId xmlns:a16="http://schemas.microsoft.com/office/drawing/2014/main" id="{1CC8878E-F749-4B32-B49E-DF82904A6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174" y="1920015"/>
              <a:ext cx="640970" cy="640970"/>
            </a:xfrm>
            <a:prstGeom prst="round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693D9D1-9112-446B-80C9-CBCE0FBA60DF}"/>
              </a:ext>
            </a:extLst>
          </p:cNvPr>
          <p:cNvGrpSpPr/>
          <p:nvPr/>
        </p:nvGrpSpPr>
        <p:grpSpPr>
          <a:xfrm>
            <a:off x="3887789" y="882218"/>
            <a:ext cx="1447060" cy="1136342"/>
            <a:chOff x="3887789" y="882218"/>
            <a:chExt cx="1447060" cy="1136342"/>
          </a:xfrm>
        </p:grpSpPr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546DFA8F-4C73-45C4-ADE0-2AEBB282C53D}"/>
                </a:ext>
              </a:extLst>
            </p:cNvPr>
            <p:cNvSpPr/>
            <p:nvPr/>
          </p:nvSpPr>
          <p:spPr>
            <a:xfrm>
              <a:off x="3887789" y="882218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39" name="Picture 38" descr="Text&#10;&#10;Description automatically generated">
              <a:extLst>
                <a:ext uri="{FF2B5EF4-FFF2-40B4-BE49-F238E27FC236}">
                  <a16:creationId xmlns:a16="http://schemas.microsoft.com/office/drawing/2014/main" id="{E2945B80-4A71-4CBE-BBAA-F30F23EEE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9" t="2848" b="16116"/>
            <a:stretch/>
          </p:blipFill>
          <p:spPr>
            <a:xfrm>
              <a:off x="4114358" y="1070063"/>
              <a:ext cx="915282" cy="628154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9971B82-2D17-4034-B7CB-CE225229D4B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7022134" y="2046205"/>
            <a:ext cx="1876197" cy="359979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E48AB49-6EE6-4E60-94A8-F549F514A7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3848196" y="2045534"/>
            <a:ext cx="1371515" cy="359872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3C5F877-F02B-4786-A718-C34F702C9FA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3" t="6592" r="38227" b="8137"/>
          <a:stretch/>
        </p:blipFill>
        <p:spPr>
          <a:xfrm>
            <a:off x="338905" y="2018560"/>
            <a:ext cx="1698922" cy="36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9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7709492-24A8-482F-A6ED-4400CE2A28A9}"/>
              </a:ext>
            </a:extLst>
          </p:cNvPr>
          <p:cNvGrpSpPr/>
          <p:nvPr/>
        </p:nvGrpSpPr>
        <p:grpSpPr>
          <a:xfrm>
            <a:off x="1362976" y="1643064"/>
            <a:ext cx="3821480" cy="1994790"/>
            <a:chOff x="1362976" y="1643064"/>
            <a:chExt cx="3821480" cy="1994790"/>
          </a:xfrm>
        </p:grpSpPr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F7946BA4-CE63-48FD-B1F2-9088119734C3}"/>
                </a:ext>
              </a:extLst>
            </p:cNvPr>
            <p:cNvSpPr/>
            <p:nvPr/>
          </p:nvSpPr>
          <p:spPr>
            <a:xfrm rot="18824900" flipH="1">
              <a:off x="1207617" y="2346153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2BDDF226-6E43-4004-8590-338A2ACF84DA}"/>
                </a:ext>
              </a:extLst>
            </p:cNvPr>
            <p:cNvSpPr/>
            <p:nvPr/>
          </p:nvSpPr>
          <p:spPr>
            <a:xfrm rot="2075032">
              <a:off x="3737396" y="2426931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C8C83EFE-0C94-4F0C-89AD-F141CF2345C6}"/>
                </a:ext>
              </a:extLst>
            </p:cNvPr>
            <p:cNvSpPr/>
            <p:nvPr/>
          </p:nvSpPr>
          <p:spPr>
            <a:xfrm>
              <a:off x="2554092" y="1643064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6" name="Picture 15" descr="A picture containing furniture, seat&#10;&#10;Description automatically generated">
              <a:extLst>
                <a:ext uri="{FF2B5EF4-FFF2-40B4-BE49-F238E27FC236}">
                  <a16:creationId xmlns:a16="http://schemas.microsoft.com/office/drawing/2014/main" id="{7B8B9BCF-86F7-489C-BBD6-4240B58D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6" t="2786" r="9069" b="53928"/>
            <a:stretch/>
          </p:blipFill>
          <p:spPr>
            <a:xfrm>
              <a:off x="2737222" y="1806392"/>
              <a:ext cx="980635" cy="728136"/>
            </a:xfrm>
            <a:prstGeom prst="rect">
              <a:avLst/>
            </a:prstGeom>
          </p:spPr>
        </p:pic>
        <p:pic>
          <p:nvPicPr>
            <p:cNvPr id="18" name="Picture 17" descr="A red apple with a stem&#10;&#10;Description automatically generated with medium confidence">
              <a:extLst>
                <a:ext uri="{FF2B5EF4-FFF2-40B4-BE49-F238E27FC236}">
                  <a16:creationId xmlns:a16="http://schemas.microsoft.com/office/drawing/2014/main" id="{51EB496A-F781-48AB-BF42-9D2845C4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510" y="2534528"/>
              <a:ext cx="857890" cy="8578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87B28E63-AA43-449F-B604-1C300F10D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4" t="18314" r="6433" b="20455"/>
            <a:stretch/>
          </p:blipFill>
          <p:spPr>
            <a:xfrm>
              <a:off x="1703523" y="2519508"/>
              <a:ext cx="633448" cy="133166"/>
            </a:xfrm>
            <a:prstGeom prst="rect">
              <a:avLst/>
            </a:prstGeom>
          </p:spPr>
        </p:pic>
        <p:pic>
          <p:nvPicPr>
            <p:cNvPr id="24" name="Picture 23" descr="A tree in a field&#10;&#10;Description automatically generated">
              <a:extLst>
                <a:ext uri="{FF2B5EF4-FFF2-40B4-BE49-F238E27FC236}">
                  <a16:creationId xmlns:a16="http://schemas.microsoft.com/office/drawing/2014/main" id="{0C3C0293-DE7C-4237-B23B-5D02A2C0DF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20" t="34149" r="31476" b="3641"/>
            <a:stretch/>
          </p:blipFill>
          <p:spPr>
            <a:xfrm>
              <a:off x="3975619" y="2534528"/>
              <a:ext cx="970613" cy="894472"/>
            </a:xfrm>
            <a:prstGeom prst="ellipse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F645AE-84D9-4639-AA51-3B93D479B9F9}"/>
              </a:ext>
            </a:extLst>
          </p:cNvPr>
          <p:cNvGrpSpPr/>
          <p:nvPr/>
        </p:nvGrpSpPr>
        <p:grpSpPr>
          <a:xfrm>
            <a:off x="946871" y="1611865"/>
            <a:ext cx="1999002" cy="1602512"/>
            <a:chOff x="946871" y="1611865"/>
            <a:chExt cx="1999002" cy="1602512"/>
          </a:xfrm>
        </p:grpSpPr>
        <p:sp>
          <p:nvSpPr>
            <p:cNvPr id="35" name="Thought Bubble: Cloud 34">
              <a:extLst>
                <a:ext uri="{FF2B5EF4-FFF2-40B4-BE49-F238E27FC236}">
                  <a16:creationId xmlns:a16="http://schemas.microsoft.com/office/drawing/2014/main" id="{5AB413D4-DDB2-4896-BE5D-13F8E721E46C}"/>
                </a:ext>
              </a:extLst>
            </p:cNvPr>
            <p:cNvSpPr/>
            <p:nvPr/>
          </p:nvSpPr>
          <p:spPr>
            <a:xfrm rot="20203679" flipH="1">
              <a:off x="946871" y="1611865"/>
              <a:ext cx="1999002" cy="160251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37" name="Picture 3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251D64C4-33F7-4917-BF07-194149E4A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3" t="22222" r="56740" b="21989"/>
            <a:stretch/>
          </p:blipFill>
          <p:spPr>
            <a:xfrm>
              <a:off x="1393215" y="1725862"/>
              <a:ext cx="1150655" cy="118846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F0565C3-AA2D-4EF3-904C-1602B3AAB267}"/>
              </a:ext>
            </a:extLst>
          </p:cNvPr>
          <p:cNvGrpSpPr/>
          <p:nvPr/>
        </p:nvGrpSpPr>
        <p:grpSpPr>
          <a:xfrm>
            <a:off x="3227534" y="1806392"/>
            <a:ext cx="2017284" cy="1523936"/>
            <a:chOff x="3264930" y="1806392"/>
            <a:chExt cx="2017284" cy="1523936"/>
          </a:xfrm>
        </p:grpSpPr>
        <p:sp>
          <p:nvSpPr>
            <p:cNvPr id="28" name="Thought Bubble: Cloud 27">
              <a:extLst>
                <a:ext uri="{FF2B5EF4-FFF2-40B4-BE49-F238E27FC236}">
                  <a16:creationId xmlns:a16="http://schemas.microsoft.com/office/drawing/2014/main" id="{1A98E779-CCAC-4D5A-AB98-908741E9E9BC}"/>
                </a:ext>
              </a:extLst>
            </p:cNvPr>
            <p:cNvSpPr/>
            <p:nvPr/>
          </p:nvSpPr>
          <p:spPr>
            <a:xfrm rot="1396321">
              <a:off x="3264930" y="1806392"/>
              <a:ext cx="2017284" cy="1523936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9" name="Star: 10 Points 28">
              <a:extLst>
                <a:ext uri="{FF2B5EF4-FFF2-40B4-BE49-F238E27FC236}">
                  <a16:creationId xmlns:a16="http://schemas.microsoft.com/office/drawing/2014/main" id="{7DD50040-A186-433D-92AB-592CA87F6584}"/>
                </a:ext>
              </a:extLst>
            </p:cNvPr>
            <p:cNvSpPr/>
            <p:nvPr/>
          </p:nvSpPr>
          <p:spPr>
            <a:xfrm>
              <a:off x="3774441" y="1984884"/>
              <a:ext cx="1057146" cy="1002709"/>
            </a:xfrm>
            <a:prstGeom prst="star10">
              <a:avLst/>
            </a:prstGeom>
            <a:ln w="38100"/>
            <a:effectLst>
              <a:glow rad="63500">
                <a:schemeClr val="accent4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3" name="Graphic 32" descr="Farmer male with solid fill">
              <a:extLst>
                <a:ext uri="{FF2B5EF4-FFF2-40B4-BE49-F238E27FC236}">
                  <a16:creationId xmlns:a16="http://schemas.microsoft.com/office/drawing/2014/main" id="{4B3488F1-E10C-4370-8297-FF71CD03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45522" y="2190906"/>
              <a:ext cx="691827" cy="65194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3FED1E-DAEA-4A4B-86EA-F11493411C9D}"/>
              </a:ext>
            </a:extLst>
          </p:cNvPr>
          <p:cNvSpPr txBox="1"/>
          <p:nvPr/>
        </p:nvSpPr>
        <p:spPr>
          <a:xfrm>
            <a:off x="3682853" y="0"/>
            <a:ext cx="208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GEFÜHL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C3568F5-47ED-4D0D-956E-60E9A112A01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2022986" y="3144853"/>
            <a:ext cx="1876197" cy="3599796"/>
          </a:xfrm>
          <a:prstGeom prst="rect">
            <a:avLst/>
          </a:prstGeom>
        </p:spPr>
      </p:pic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E9D34CAF-F0C6-4B88-B84C-E0A677C68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0" t="8443" r="35735" b="7444"/>
          <a:stretch/>
        </p:blipFill>
        <p:spPr>
          <a:xfrm>
            <a:off x="2103195" y="3135113"/>
            <a:ext cx="1956652" cy="361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25106-52D8-497A-B6AD-2F86F33E43AB}"/>
              </a:ext>
            </a:extLst>
          </p:cNvPr>
          <p:cNvSpPr txBox="1"/>
          <p:nvPr/>
        </p:nvSpPr>
        <p:spPr>
          <a:xfrm>
            <a:off x="3682853" y="0"/>
            <a:ext cx="208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GEFÜHL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167382DF-E679-43F5-92A3-DCDA54F326FC}"/>
              </a:ext>
            </a:extLst>
          </p:cNvPr>
          <p:cNvSpPr/>
          <p:nvPr/>
        </p:nvSpPr>
        <p:spPr>
          <a:xfrm>
            <a:off x="5642448" y="2061449"/>
            <a:ext cx="1459688" cy="99429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06E5243-7856-4D32-A98A-73E237F6C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42" y="2130641"/>
            <a:ext cx="818340" cy="843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E7A2B6-4D20-4CB3-9DF4-5A92993134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5" t="11133" r="35549" b="16289"/>
          <a:stretch/>
        </p:blipFill>
        <p:spPr>
          <a:xfrm>
            <a:off x="914400" y="3124940"/>
            <a:ext cx="2768454" cy="3733060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B85CF544-861D-43B0-8BAE-0FFB84690B2C}"/>
              </a:ext>
            </a:extLst>
          </p:cNvPr>
          <p:cNvSpPr/>
          <p:nvPr/>
        </p:nvSpPr>
        <p:spPr>
          <a:xfrm>
            <a:off x="2298627" y="1535455"/>
            <a:ext cx="1892324" cy="1438564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3" name="Picture 22" descr="A red and white clock&#10;&#10;Description automatically generated with medium confidence">
            <a:extLst>
              <a:ext uri="{FF2B5EF4-FFF2-40B4-BE49-F238E27FC236}">
                <a16:creationId xmlns:a16="http://schemas.microsoft.com/office/drawing/2014/main" id="{86D259E7-C0BB-465F-BEC9-68F648A8B5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3" t="12284" r="13074" b="5858"/>
          <a:stretch/>
        </p:blipFill>
        <p:spPr>
          <a:xfrm>
            <a:off x="2721006" y="1677232"/>
            <a:ext cx="1047565" cy="11550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124FD8-1726-4401-A80D-BB3EDB8478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8199" r="33777" b="6376"/>
          <a:stretch/>
        </p:blipFill>
        <p:spPr>
          <a:xfrm>
            <a:off x="4762285" y="3217377"/>
            <a:ext cx="2339851" cy="34931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E72A58-92C6-44E5-86C9-480BBAF570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1" t="7280" r="40341" b="5267"/>
          <a:stretch/>
        </p:blipFill>
        <p:spPr>
          <a:xfrm flipH="1">
            <a:off x="6949390" y="3217376"/>
            <a:ext cx="1606860" cy="34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7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</p:spTree>
    <p:extLst>
      <p:ext uri="{BB962C8B-B14F-4D97-AF65-F5344CB8AC3E}">
        <p14:creationId xmlns:p14="http://schemas.microsoft.com/office/powerpoint/2010/main" val="32564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</TotalTime>
  <Words>46</Words>
  <Application>Microsoft Office PowerPoint</Application>
  <PresentationFormat>On-screen Show (4:3)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eva</cp:lastModifiedBy>
  <cp:revision>6</cp:revision>
  <dcterms:created xsi:type="dcterms:W3CDTF">2021-09-25T08:05:25Z</dcterms:created>
  <dcterms:modified xsi:type="dcterms:W3CDTF">2021-09-25T15:16:28Z</dcterms:modified>
</cp:coreProperties>
</file>